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039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30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0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21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55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65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560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54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36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4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138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F6C5-61F9-4D33-A307-751A07C3540A}" type="datetimeFigureOut">
              <a:rPr lang="es-PE" smtClean="0"/>
              <a:t>26/09/2018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3180-A33A-48A8-98C6-68E0130960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6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ds.inei.gob.pe/od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inei.gob.pe/media/MenuRecursivo/publicaciones_digitales/Est/Lib1429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600" b="1" dirty="0">
                <a:solidFill>
                  <a:schemeClr val="accent2">
                    <a:lumMod val="75000"/>
                  </a:schemeClr>
                </a:solidFill>
              </a:rPr>
              <a:t>SISTEMA DE MONITOREO Y SEGUIMIENTO de los INDICADORES de los OBJETIVOS de DESARROLLO SOSTENIBLE</a:t>
            </a:r>
            <a:endParaRPr lang="es-P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21279"/>
            <a:ext cx="10515600" cy="3555683"/>
          </a:xfrm>
        </p:spPr>
        <p:txBody>
          <a:bodyPr/>
          <a:lstStyle/>
          <a:p>
            <a:r>
              <a:rPr lang="es-PE" dirty="0" smtClean="0"/>
              <a:t>El </a:t>
            </a:r>
            <a:r>
              <a:rPr lang="es-PE" dirty="0"/>
              <a:t>Instituto Nacional de Estadística e Informática (INEI), como ente rector del Sistema Estadístico Nacional (SEN), asume su responsabilidad de realizar el seguimiento y monitoreo del progreso de los 17 </a:t>
            </a:r>
            <a:r>
              <a:rPr lang="es-PE" dirty="0" smtClean="0"/>
              <a:t>Objetivos de Desarrollo Sostenible.</a:t>
            </a:r>
            <a:endParaRPr lang="es-PE" dirty="0"/>
          </a:p>
        </p:txBody>
      </p:sp>
      <p:pic>
        <p:nvPicPr>
          <p:cNvPr id="1032" name="Picture 8" descr="Standard logo in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78" y="4622865"/>
            <a:ext cx="3364411" cy="1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772" y="182246"/>
            <a:ext cx="10515600" cy="679904"/>
          </a:xfrm>
        </p:spPr>
        <p:txBody>
          <a:bodyPr>
            <a:normAutofit/>
          </a:bodyPr>
          <a:lstStyle/>
          <a:p>
            <a:r>
              <a:rPr lang="es-PE" sz="3200" dirty="0" smtClean="0">
                <a:hlinkClick r:id="rId2"/>
              </a:rPr>
              <a:t>http://ods.inei.gob.pe/ods/</a:t>
            </a:r>
            <a:r>
              <a:rPr lang="es-PE" sz="3200" dirty="0" smtClean="0"/>
              <a:t> </a:t>
            </a:r>
            <a:endParaRPr lang="es-PE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7910" b="10125"/>
          <a:stretch/>
        </p:blipFill>
        <p:spPr>
          <a:xfrm>
            <a:off x="280851" y="862149"/>
            <a:ext cx="11554098" cy="58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671" r="1641" b="10519"/>
          <a:stretch/>
        </p:blipFill>
        <p:spPr>
          <a:xfrm>
            <a:off x="97460" y="182623"/>
            <a:ext cx="11810502" cy="65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1394" y="1825625"/>
            <a:ext cx="4552406" cy="4351338"/>
          </a:xfrm>
        </p:spPr>
        <p:txBody>
          <a:bodyPr/>
          <a:lstStyle/>
          <a:p>
            <a:r>
              <a:rPr lang="es-PE" dirty="0" smtClean="0">
                <a:hlinkClick r:id="rId2"/>
              </a:rPr>
              <a:t>https://www.inei.gob.pe/media/MenuRecursivo/publicaciones_digitales/Est/Lib1429/index.html</a:t>
            </a:r>
            <a:r>
              <a:rPr lang="es-PE" dirty="0" smtClean="0"/>
              <a:t> 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7" y="148406"/>
            <a:ext cx="4906522" cy="65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5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SISTEMA DE MONITOREO Y SEGUIMIENTO de los INDICADORES de los OBJETIVOS de DESARROLLO SOSTENIBLE</vt:lpstr>
      <vt:lpstr>http://ods.inei.gob.pe/ods/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MONITOREO Y SEGUIMIENTO de los INDICADORES de los OBJETIVOS de DESARROLLO SOSTENIBLE</dc:title>
  <dc:creator>Marioldy</dc:creator>
  <cp:lastModifiedBy>Marioldy</cp:lastModifiedBy>
  <cp:revision>2</cp:revision>
  <dcterms:created xsi:type="dcterms:W3CDTF">2018-09-26T23:48:31Z</dcterms:created>
  <dcterms:modified xsi:type="dcterms:W3CDTF">2018-09-26T23:57:54Z</dcterms:modified>
</cp:coreProperties>
</file>